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200400" cy="4343400"/>
  <p:notesSz cx="7010400" cy="9296400"/>
  <p:defaultTextStyle>
    <a:defPPr>
      <a:defRPr lang="en-US"/>
    </a:defPPr>
    <a:lvl1pPr marL="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napToGrid="0">
      <p:cViewPr varScale="1">
        <p:scale>
          <a:sx n="198" d="100"/>
          <a:sy n="198" d="100"/>
        </p:scale>
        <p:origin x="317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710830"/>
            <a:ext cx="2720340" cy="1512147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2281291"/>
            <a:ext cx="2400300" cy="1048649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3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231246"/>
            <a:ext cx="690086" cy="36808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231246"/>
            <a:ext cx="2030254" cy="36808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8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082835"/>
            <a:ext cx="2760345" cy="1806733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2906661"/>
            <a:ext cx="2760345" cy="950118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/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3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1156229"/>
            <a:ext cx="1360170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156229"/>
            <a:ext cx="1360170" cy="27558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9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231247"/>
            <a:ext cx="2760345" cy="8395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064737"/>
            <a:ext cx="1353919" cy="521811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1586548"/>
            <a:ext cx="1353919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064737"/>
            <a:ext cx="1360587" cy="521811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1586548"/>
            <a:ext cx="1360587" cy="2333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5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1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89560"/>
            <a:ext cx="1032212" cy="10134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625370"/>
            <a:ext cx="1620203" cy="3086629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303020"/>
            <a:ext cx="1032212" cy="2414006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289560"/>
            <a:ext cx="1032212" cy="10134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625370"/>
            <a:ext cx="1620203" cy="3086629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1303020"/>
            <a:ext cx="1032212" cy="2414006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7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231247"/>
            <a:ext cx="2760345" cy="839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1156229"/>
            <a:ext cx="2760345" cy="2755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4025689"/>
            <a:ext cx="72009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4025689"/>
            <a:ext cx="1080135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4025689"/>
            <a:ext cx="720090" cy="231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945" y="967973"/>
            <a:ext cx="2671010" cy="2728128"/>
          </a:xfrm>
        </p:spPr>
        <p:txBody>
          <a:bodyPr>
            <a:normAutofit/>
          </a:bodyPr>
          <a:lstStyle/>
          <a:p>
            <a:r>
              <a:rPr lang="en-US" sz="1200" dirty="0" smtClean="0"/>
              <a:t>Text Box: Insert Text Here</a:t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28155" y="3734897"/>
            <a:ext cx="232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Black" panose="020B0A04020102020204" pitchFamily="34" charset="0"/>
              </a:rPr>
              <a:t>GO PENNSBURY!!!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944477" y="1226913"/>
            <a:ext cx="61056" cy="6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8317" tIns="9158" rIns="18317" bIns="9158" numCol="1" anchor="t" anchorCtr="0" compatLnSpc="1">
            <a:prstTxWarp prst="textNoShape">
              <a:avLst/>
            </a:prstTxWarp>
          </a:bodyPr>
          <a:lstStyle/>
          <a:p>
            <a:endParaRPr lang="en-US" sz="247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0400" y="0"/>
            <a:ext cx="0" cy="434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43434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192" y="41363"/>
            <a:ext cx="900552" cy="86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Text Box: Insert Text Here           </vt:lpstr>
    </vt:vector>
  </TitlesOfParts>
  <Company>Produban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Vereb, Daniel</cp:lastModifiedBy>
  <cp:revision>14</cp:revision>
  <cp:lastPrinted>2019-07-18T18:40:12Z</cp:lastPrinted>
  <dcterms:created xsi:type="dcterms:W3CDTF">2019-07-16T16:04:48Z</dcterms:created>
  <dcterms:modified xsi:type="dcterms:W3CDTF">2019-07-18T19:05:41Z</dcterms:modified>
</cp:coreProperties>
</file>