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6629400" cy="4343400"/>
  <p:notesSz cx="9296400" cy="7010400"/>
  <p:defaultTextStyle>
    <a:defPPr>
      <a:defRPr lang="en-US"/>
    </a:defPPr>
    <a:lvl1pPr marL="0" algn="l" defTabSz="627004" rtl="0" eaLnBrk="1" latinLnBrk="0" hangingPunct="1">
      <a:defRPr sz="1234" kern="1200">
        <a:solidFill>
          <a:schemeClr val="tx1"/>
        </a:solidFill>
        <a:latin typeface="+mn-lt"/>
        <a:ea typeface="+mn-ea"/>
        <a:cs typeface="+mn-cs"/>
      </a:defRPr>
    </a:lvl1pPr>
    <a:lvl2pPr marL="313502" algn="l" defTabSz="627004" rtl="0" eaLnBrk="1" latinLnBrk="0" hangingPunct="1">
      <a:defRPr sz="1234" kern="1200">
        <a:solidFill>
          <a:schemeClr val="tx1"/>
        </a:solidFill>
        <a:latin typeface="+mn-lt"/>
        <a:ea typeface="+mn-ea"/>
        <a:cs typeface="+mn-cs"/>
      </a:defRPr>
    </a:lvl2pPr>
    <a:lvl3pPr marL="627004" algn="l" defTabSz="627004" rtl="0" eaLnBrk="1" latinLnBrk="0" hangingPunct="1">
      <a:defRPr sz="1234" kern="1200">
        <a:solidFill>
          <a:schemeClr val="tx1"/>
        </a:solidFill>
        <a:latin typeface="+mn-lt"/>
        <a:ea typeface="+mn-ea"/>
        <a:cs typeface="+mn-cs"/>
      </a:defRPr>
    </a:lvl3pPr>
    <a:lvl4pPr marL="940506" algn="l" defTabSz="627004" rtl="0" eaLnBrk="1" latinLnBrk="0" hangingPunct="1">
      <a:defRPr sz="1234" kern="1200">
        <a:solidFill>
          <a:schemeClr val="tx1"/>
        </a:solidFill>
        <a:latin typeface="+mn-lt"/>
        <a:ea typeface="+mn-ea"/>
        <a:cs typeface="+mn-cs"/>
      </a:defRPr>
    </a:lvl4pPr>
    <a:lvl5pPr marL="1254008" algn="l" defTabSz="627004" rtl="0" eaLnBrk="1" latinLnBrk="0" hangingPunct="1">
      <a:defRPr sz="1234" kern="1200">
        <a:solidFill>
          <a:schemeClr val="tx1"/>
        </a:solidFill>
        <a:latin typeface="+mn-lt"/>
        <a:ea typeface="+mn-ea"/>
        <a:cs typeface="+mn-cs"/>
      </a:defRPr>
    </a:lvl5pPr>
    <a:lvl6pPr marL="1567510" algn="l" defTabSz="627004" rtl="0" eaLnBrk="1" latinLnBrk="0" hangingPunct="1">
      <a:defRPr sz="1234" kern="1200">
        <a:solidFill>
          <a:schemeClr val="tx1"/>
        </a:solidFill>
        <a:latin typeface="+mn-lt"/>
        <a:ea typeface="+mn-ea"/>
        <a:cs typeface="+mn-cs"/>
      </a:defRPr>
    </a:lvl6pPr>
    <a:lvl7pPr marL="1881012" algn="l" defTabSz="627004" rtl="0" eaLnBrk="1" latinLnBrk="0" hangingPunct="1">
      <a:defRPr sz="1234" kern="1200">
        <a:solidFill>
          <a:schemeClr val="tx1"/>
        </a:solidFill>
        <a:latin typeface="+mn-lt"/>
        <a:ea typeface="+mn-ea"/>
        <a:cs typeface="+mn-cs"/>
      </a:defRPr>
    </a:lvl7pPr>
    <a:lvl8pPr marL="2194514" algn="l" defTabSz="627004" rtl="0" eaLnBrk="1" latinLnBrk="0" hangingPunct="1">
      <a:defRPr sz="1234" kern="1200">
        <a:solidFill>
          <a:schemeClr val="tx1"/>
        </a:solidFill>
        <a:latin typeface="+mn-lt"/>
        <a:ea typeface="+mn-ea"/>
        <a:cs typeface="+mn-cs"/>
      </a:defRPr>
    </a:lvl8pPr>
    <a:lvl9pPr marL="2508016" algn="l" defTabSz="627004" rtl="0" eaLnBrk="1" latinLnBrk="0" hangingPunct="1">
      <a:defRPr sz="123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72" autoAdjust="0"/>
    <p:restoredTop sz="94660"/>
  </p:normalViewPr>
  <p:slideViewPr>
    <p:cSldViewPr snapToGrid="0">
      <p:cViewPr varScale="1">
        <p:scale>
          <a:sx n="198" d="100"/>
          <a:sy n="198" d="100"/>
        </p:scale>
        <p:origin x="726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7205" y="710830"/>
            <a:ext cx="5634990" cy="1512147"/>
          </a:xfrm>
        </p:spPr>
        <p:txBody>
          <a:bodyPr anchor="b"/>
          <a:lstStyle>
            <a:lvl1pPr algn="ctr">
              <a:defRPr sz="3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8675" y="2281291"/>
            <a:ext cx="4972050" cy="1048649"/>
          </a:xfrm>
        </p:spPr>
        <p:txBody>
          <a:bodyPr/>
          <a:lstStyle>
            <a:lvl1pPr marL="0" indent="0" algn="ctr">
              <a:buNone/>
              <a:defRPr sz="1520"/>
            </a:lvl1pPr>
            <a:lvl2pPr marL="289545" indent="0" algn="ctr">
              <a:buNone/>
              <a:defRPr sz="1267"/>
            </a:lvl2pPr>
            <a:lvl3pPr marL="579090" indent="0" algn="ctr">
              <a:buNone/>
              <a:defRPr sz="1140"/>
            </a:lvl3pPr>
            <a:lvl4pPr marL="868634" indent="0" algn="ctr">
              <a:buNone/>
              <a:defRPr sz="1013"/>
            </a:lvl4pPr>
            <a:lvl5pPr marL="1158179" indent="0" algn="ctr">
              <a:buNone/>
              <a:defRPr sz="1013"/>
            </a:lvl5pPr>
            <a:lvl6pPr marL="1447724" indent="0" algn="ctr">
              <a:buNone/>
              <a:defRPr sz="1013"/>
            </a:lvl6pPr>
            <a:lvl7pPr marL="1737269" indent="0" algn="ctr">
              <a:buNone/>
              <a:defRPr sz="1013"/>
            </a:lvl7pPr>
            <a:lvl8pPr marL="2026813" indent="0" algn="ctr">
              <a:buNone/>
              <a:defRPr sz="1013"/>
            </a:lvl8pPr>
            <a:lvl9pPr marL="2316358" indent="0" algn="ctr">
              <a:buNone/>
              <a:defRPr sz="101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5ABA-7FAD-4349-BF83-FE16223BC0E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31CE-8713-4776-85CE-E154A8377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880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5ABA-7FAD-4349-BF83-FE16223BC0E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31CE-8713-4776-85CE-E154A8377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765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44165" y="231246"/>
            <a:ext cx="1429464" cy="368083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771" y="231246"/>
            <a:ext cx="4205526" cy="368083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5ABA-7FAD-4349-BF83-FE16223BC0E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31CE-8713-4776-85CE-E154A8377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07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5ABA-7FAD-4349-BF83-FE16223BC0E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31CE-8713-4776-85CE-E154A8377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980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319" y="1082835"/>
            <a:ext cx="5717858" cy="1806733"/>
          </a:xfrm>
        </p:spPr>
        <p:txBody>
          <a:bodyPr anchor="b"/>
          <a:lstStyle>
            <a:lvl1pPr>
              <a:defRPr sz="3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2319" y="2906661"/>
            <a:ext cx="5717858" cy="950118"/>
          </a:xfrm>
        </p:spPr>
        <p:txBody>
          <a:bodyPr/>
          <a:lstStyle>
            <a:lvl1pPr marL="0" indent="0">
              <a:buNone/>
              <a:defRPr sz="1520">
                <a:solidFill>
                  <a:schemeClr val="tx1"/>
                </a:solidFill>
              </a:defRPr>
            </a:lvl1pPr>
            <a:lvl2pPr marL="289545" indent="0">
              <a:buNone/>
              <a:defRPr sz="1267">
                <a:solidFill>
                  <a:schemeClr val="tx1">
                    <a:tint val="75000"/>
                  </a:schemeClr>
                </a:solidFill>
              </a:defRPr>
            </a:lvl2pPr>
            <a:lvl3pPr marL="579090" indent="0">
              <a:buNone/>
              <a:defRPr sz="1140">
                <a:solidFill>
                  <a:schemeClr val="tx1">
                    <a:tint val="75000"/>
                  </a:schemeClr>
                </a:solidFill>
              </a:defRPr>
            </a:lvl3pPr>
            <a:lvl4pPr marL="868634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4pPr>
            <a:lvl5pPr marL="1158179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5pPr>
            <a:lvl6pPr marL="1447724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6pPr>
            <a:lvl7pPr marL="1737269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7pPr>
            <a:lvl8pPr marL="2026813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8pPr>
            <a:lvl9pPr marL="2316358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5ABA-7FAD-4349-BF83-FE16223BC0E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31CE-8713-4776-85CE-E154A8377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868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771" y="1156229"/>
            <a:ext cx="2817495" cy="275584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6134" y="1156229"/>
            <a:ext cx="2817495" cy="275584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5ABA-7FAD-4349-BF83-FE16223BC0E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31CE-8713-4776-85CE-E154A8377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226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634" y="231247"/>
            <a:ext cx="5717858" cy="8395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635" y="1064737"/>
            <a:ext cx="2804547" cy="521811"/>
          </a:xfrm>
        </p:spPr>
        <p:txBody>
          <a:bodyPr anchor="b"/>
          <a:lstStyle>
            <a:lvl1pPr marL="0" indent="0">
              <a:buNone/>
              <a:defRPr sz="1520" b="1"/>
            </a:lvl1pPr>
            <a:lvl2pPr marL="289545" indent="0">
              <a:buNone/>
              <a:defRPr sz="1267" b="1"/>
            </a:lvl2pPr>
            <a:lvl3pPr marL="579090" indent="0">
              <a:buNone/>
              <a:defRPr sz="1140" b="1"/>
            </a:lvl3pPr>
            <a:lvl4pPr marL="868634" indent="0">
              <a:buNone/>
              <a:defRPr sz="1013" b="1"/>
            </a:lvl4pPr>
            <a:lvl5pPr marL="1158179" indent="0">
              <a:buNone/>
              <a:defRPr sz="1013" b="1"/>
            </a:lvl5pPr>
            <a:lvl6pPr marL="1447724" indent="0">
              <a:buNone/>
              <a:defRPr sz="1013" b="1"/>
            </a:lvl6pPr>
            <a:lvl7pPr marL="1737269" indent="0">
              <a:buNone/>
              <a:defRPr sz="1013" b="1"/>
            </a:lvl7pPr>
            <a:lvl8pPr marL="2026813" indent="0">
              <a:buNone/>
              <a:defRPr sz="1013" b="1"/>
            </a:lvl8pPr>
            <a:lvl9pPr marL="2316358" indent="0">
              <a:buNone/>
              <a:defRPr sz="101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635" y="1586548"/>
            <a:ext cx="2804547" cy="2333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56134" y="1064737"/>
            <a:ext cx="2818358" cy="521811"/>
          </a:xfrm>
        </p:spPr>
        <p:txBody>
          <a:bodyPr anchor="b"/>
          <a:lstStyle>
            <a:lvl1pPr marL="0" indent="0">
              <a:buNone/>
              <a:defRPr sz="1520" b="1"/>
            </a:lvl1pPr>
            <a:lvl2pPr marL="289545" indent="0">
              <a:buNone/>
              <a:defRPr sz="1267" b="1"/>
            </a:lvl2pPr>
            <a:lvl3pPr marL="579090" indent="0">
              <a:buNone/>
              <a:defRPr sz="1140" b="1"/>
            </a:lvl3pPr>
            <a:lvl4pPr marL="868634" indent="0">
              <a:buNone/>
              <a:defRPr sz="1013" b="1"/>
            </a:lvl4pPr>
            <a:lvl5pPr marL="1158179" indent="0">
              <a:buNone/>
              <a:defRPr sz="1013" b="1"/>
            </a:lvl5pPr>
            <a:lvl6pPr marL="1447724" indent="0">
              <a:buNone/>
              <a:defRPr sz="1013" b="1"/>
            </a:lvl6pPr>
            <a:lvl7pPr marL="1737269" indent="0">
              <a:buNone/>
              <a:defRPr sz="1013" b="1"/>
            </a:lvl7pPr>
            <a:lvl8pPr marL="2026813" indent="0">
              <a:buNone/>
              <a:defRPr sz="1013" b="1"/>
            </a:lvl8pPr>
            <a:lvl9pPr marL="2316358" indent="0">
              <a:buNone/>
              <a:defRPr sz="101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56134" y="1586548"/>
            <a:ext cx="2818358" cy="2333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5ABA-7FAD-4349-BF83-FE16223BC0E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31CE-8713-4776-85CE-E154A8377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112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5ABA-7FAD-4349-BF83-FE16223BC0E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31CE-8713-4776-85CE-E154A8377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892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5ABA-7FAD-4349-BF83-FE16223BC0E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31CE-8713-4776-85CE-E154A8377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61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635" y="289560"/>
            <a:ext cx="2138154" cy="1013460"/>
          </a:xfrm>
        </p:spPr>
        <p:txBody>
          <a:bodyPr anchor="b"/>
          <a:lstStyle>
            <a:lvl1pPr>
              <a:defRPr sz="20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8358" y="625370"/>
            <a:ext cx="3356134" cy="3086629"/>
          </a:xfrm>
        </p:spPr>
        <p:txBody>
          <a:bodyPr/>
          <a:lstStyle>
            <a:lvl1pPr>
              <a:defRPr sz="2027"/>
            </a:lvl1pPr>
            <a:lvl2pPr>
              <a:defRPr sz="1773"/>
            </a:lvl2pPr>
            <a:lvl3pPr>
              <a:defRPr sz="1520"/>
            </a:lvl3pPr>
            <a:lvl4pPr>
              <a:defRPr sz="1267"/>
            </a:lvl4pPr>
            <a:lvl5pPr>
              <a:defRPr sz="1267"/>
            </a:lvl5pPr>
            <a:lvl6pPr>
              <a:defRPr sz="1267"/>
            </a:lvl6pPr>
            <a:lvl7pPr>
              <a:defRPr sz="1267"/>
            </a:lvl7pPr>
            <a:lvl8pPr>
              <a:defRPr sz="1267"/>
            </a:lvl8pPr>
            <a:lvl9pPr>
              <a:defRPr sz="12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635" y="1303020"/>
            <a:ext cx="2138154" cy="2414006"/>
          </a:xfrm>
        </p:spPr>
        <p:txBody>
          <a:bodyPr/>
          <a:lstStyle>
            <a:lvl1pPr marL="0" indent="0">
              <a:buNone/>
              <a:defRPr sz="1013"/>
            </a:lvl1pPr>
            <a:lvl2pPr marL="289545" indent="0">
              <a:buNone/>
              <a:defRPr sz="887"/>
            </a:lvl2pPr>
            <a:lvl3pPr marL="579090" indent="0">
              <a:buNone/>
              <a:defRPr sz="760"/>
            </a:lvl3pPr>
            <a:lvl4pPr marL="868634" indent="0">
              <a:buNone/>
              <a:defRPr sz="633"/>
            </a:lvl4pPr>
            <a:lvl5pPr marL="1158179" indent="0">
              <a:buNone/>
              <a:defRPr sz="633"/>
            </a:lvl5pPr>
            <a:lvl6pPr marL="1447724" indent="0">
              <a:buNone/>
              <a:defRPr sz="633"/>
            </a:lvl6pPr>
            <a:lvl7pPr marL="1737269" indent="0">
              <a:buNone/>
              <a:defRPr sz="633"/>
            </a:lvl7pPr>
            <a:lvl8pPr marL="2026813" indent="0">
              <a:buNone/>
              <a:defRPr sz="633"/>
            </a:lvl8pPr>
            <a:lvl9pPr marL="2316358" indent="0">
              <a:buNone/>
              <a:defRPr sz="6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5ABA-7FAD-4349-BF83-FE16223BC0E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31CE-8713-4776-85CE-E154A8377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094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635" y="289560"/>
            <a:ext cx="2138154" cy="1013460"/>
          </a:xfrm>
        </p:spPr>
        <p:txBody>
          <a:bodyPr anchor="b"/>
          <a:lstStyle>
            <a:lvl1pPr>
              <a:defRPr sz="20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18358" y="625370"/>
            <a:ext cx="3356134" cy="3086629"/>
          </a:xfrm>
        </p:spPr>
        <p:txBody>
          <a:bodyPr anchor="t"/>
          <a:lstStyle>
            <a:lvl1pPr marL="0" indent="0">
              <a:buNone/>
              <a:defRPr sz="2027"/>
            </a:lvl1pPr>
            <a:lvl2pPr marL="289545" indent="0">
              <a:buNone/>
              <a:defRPr sz="1773"/>
            </a:lvl2pPr>
            <a:lvl3pPr marL="579090" indent="0">
              <a:buNone/>
              <a:defRPr sz="1520"/>
            </a:lvl3pPr>
            <a:lvl4pPr marL="868634" indent="0">
              <a:buNone/>
              <a:defRPr sz="1267"/>
            </a:lvl4pPr>
            <a:lvl5pPr marL="1158179" indent="0">
              <a:buNone/>
              <a:defRPr sz="1267"/>
            </a:lvl5pPr>
            <a:lvl6pPr marL="1447724" indent="0">
              <a:buNone/>
              <a:defRPr sz="1267"/>
            </a:lvl6pPr>
            <a:lvl7pPr marL="1737269" indent="0">
              <a:buNone/>
              <a:defRPr sz="1267"/>
            </a:lvl7pPr>
            <a:lvl8pPr marL="2026813" indent="0">
              <a:buNone/>
              <a:defRPr sz="1267"/>
            </a:lvl8pPr>
            <a:lvl9pPr marL="2316358" indent="0">
              <a:buNone/>
              <a:defRPr sz="1267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635" y="1303020"/>
            <a:ext cx="2138154" cy="2414006"/>
          </a:xfrm>
        </p:spPr>
        <p:txBody>
          <a:bodyPr/>
          <a:lstStyle>
            <a:lvl1pPr marL="0" indent="0">
              <a:buNone/>
              <a:defRPr sz="1013"/>
            </a:lvl1pPr>
            <a:lvl2pPr marL="289545" indent="0">
              <a:buNone/>
              <a:defRPr sz="887"/>
            </a:lvl2pPr>
            <a:lvl3pPr marL="579090" indent="0">
              <a:buNone/>
              <a:defRPr sz="760"/>
            </a:lvl3pPr>
            <a:lvl4pPr marL="868634" indent="0">
              <a:buNone/>
              <a:defRPr sz="633"/>
            </a:lvl4pPr>
            <a:lvl5pPr marL="1158179" indent="0">
              <a:buNone/>
              <a:defRPr sz="633"/>
            </a:lvl5pPr>
            <a:lvl6pPr marL="1447724" indent="0">
              <a:buNone/>
              <a:defRPr sz="633"/>
            </a:lvl6pPr>
            <a:lvl7pPr marL="1737269" indent="0">
              <a:buNone/>
              <a:defRPr sz="633"/>
            </a:lvl7pPr>
            <a:lvl8pPr marL="2026813" indent="0">
              <a:buNone/>
              <a:defRPr sz="633"/>
            </a:lvl8pPr>
            <a:lvl9pPr marL="2316358" indent="0">
              <a:buNone/>
              <a:defRPr sz="6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5ABA-7FAD-4349-BF83-FE16223BC0E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31CE-8713-4776-85CE-E154A8377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429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5771" y="231247"/>
            <a:ext cx="5717858" cy="8395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5771" y="1156229"/>
            <a:ext cx="5717858" cy="2755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5771" y="4025689"/>
            <a:ext cx="1491615" cy="2312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15ABA-7FAD-4349-BF83-FE16223BC0E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5989" y="4025689"/>
            <a:ext cx="2237423" cy="2312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82014" y="4025689"/>
            <a:ext cx="1491615" cy="2312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31CE-8713-4776-85CE-E154A8377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481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579090" rtl="0" eaLnBrk="1" latinLnBrk="0" hangingPunct="1">
        <a:lnSpc>
          <a:spcPct val="90000"/>
        </a:lnSpc>
        <a:spcBef>
          <a:spcPct val="0"/>
        </a:spcBef>
        <a:buNone/>
        <a:defRPr sz="27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4772" indent="-144772" algn="l" defTabSz="579090" rtl="0" eaLnBrk="1" latinLnBrk="0" hangingPunct="1">
        <a:lnSpc>
          <a:spcPct val="90000"/>
        </a:lnSpc>
        <a:spcBef>
          <a:spcPts val="633"/>
        </a:spcBef>
        <a:buFont typeface="Arial" panose="020B0604020202020204" pitchFamily="34" charset="0"/>
        <a:buChar char="•"/>
        <a:defRPr sz="1773" kern="1200">
          <a:solidFill>
            <a:schemeClr val="tx1"/>
          </a:solidFill>
          <a:latin typeface="+mn-lt"/>
          <a:ea typeface="+mn-ea"/>
          <a:cs typeface="+mn-cs"/>
        </a:defRPr>
      </a:lvl1pPr>
      <a:lvl2pPr marL="434317" indent="-144772" algn="l" defTabSz="579090" rtl="0" eaLnBrk="1" latinLnBrk="0" hangingPunct="1">
        <a:lnSpc>
          <a:spcPct val="90000"/>
        </a:lnSpc>
        <a:spcBef>
          <a:spcPts val="317"/>
        </a:spcBef>
        <a:buFont typeface="Arial" panose="020B0604020202020204" pitchFamily="34" charset="0"/>
        <a:buChar char="•"/>
        <a:defRPr sz="1520" kern="1200">
          <a:solidFill>
            <a:schemeClr val="tx1"/>
          </a:solidFill>
          <a:latin typeface="+mn-lt"/>
          <a:ea typeface="+mn-ea"/>
          <a:cs typeface="+mn-cs"/>
        </a:defRPr>
      </a:lvl2pPr>
      <a:lvl3pPr marL="723862" indent="-144772" algn="l" defTabSz="579090" rtl="0" eaLnBrk="1" latinLnBrk="0" hangingPunct="1">
        <a:lnSpc>
          <a:spcPct val="90000"/>
        </a:lnSpc>
        <a:spcBef>
          <a:spcPts val="317"/>
        </a:spcBef>
        <a:buFont typeface="Arial" panose="020B0604020202020204" pitchFamily="34" charset="0"/>
        <a:buChar char="•"/>
        <a:defRPr sz="1267" kern="1200">
          <a:solidFill>
            <a:schemeClr val="tx1"/>
          </a:solidFill>
          <a:latin typeface="+mn-lt"/>
          <a:ea typeface="+mn-ea"/>
          <a:cs typeface="+mn-cs"/>
        </a:defRPr>
      </a:lvl3pPr>
      <a:lvl4pPr marL="1013407" indent="-144772" algn="l" defTabSz="579090" rtl="0" eaLnBrk="1" latinLnBrk="0" hangingPunct="1">
        <a:lnSpc>
          <a:spcPct val="90000"/>
        </a:lnSpc>
        <a:spcBef>
          <a:spcPts val="317"/>
        </a:spcBef>
        <a:buFont typeface="Arial" panose="020B0604020202020204" pitchFamily="34" charset="0"/>
        <a:buChar char="•"/>
        <a:defRPr sz="1140" kern="1200">
          <a:solidFill>
            <a:schemeClr val="tx1"/>
          </a:solidFill>
          <a:latin typeface="+mn-lt"/>
          <a:ea typeface="+mn-ea"/>
          <a:cs typeface="+mn-cs"/>
        </a:defRPr>
      </a:lvl4pPr>
      <a:lvl5pPr marL="1302951" indent="-144772" algn="l" defTabSz="579090" rtl="0" eaLnBrk="1" latinLnBrk="0" hangingPunct="1">
        <a:lnSpc>
          <a:spcPct val="90000"/>
        </a:lnSpc>
        <a:spcBef>
          <a:spcPts val="317"/>
        </a:spcBef>
        <a:buFont typeface="Arial" panose="020B0604020202020204" pitchFamily="34" charset="0"/>
        <a:buChar char="•"/>
        <a:defRPr sz="1140" kern="1200">
          <a:solidFill>
            <a:schemeClr val="tx1"/>
          </a:solidFill>
          <a:latin typeface="+mn-lt"/>
          <a:ea typeface="+mn-ea"/>
          <a:cs typeface="+mn-cs"/>
        </a:defRPr>
      </a:lvl5pPr>
      <a:lvl6pPr marL="1592496" indent="-144772" algn="l" defTabSz="579090" rtl="0" eaLnBrk="1" latinLnBrk="0" hangingPunct="1">
        <a:lnSpc>
          <a:spcPct val="90000"/>
        </a:lnSpc>
        <a:spcBef>
          <a:spcPts val="317"/>
        </a:spcBef>
        <a:buFont typeface="Arial" panose="020B0604020202020204" pitchFamily="34" charset="0"/>
        <a:buChar char="•"/>
        <a:defRPr sz="1140" kern="1200">
          <a:solidFill>
            <a:schemeClr val="tx1"/>
          </a:solidFill>
          <a:latin typeface="+mn-lt"/>
          <a:ea typeface="+mn-ea"/>
          <a:cs typeface="+mn-cs"/>
        </a:defRPr>
      </a:lvl6pPr>
      <a:lvl7pPr marL="1882041" indent="-144772" algn="l" defTabSz="579090" rtl="0" eaLnBrk="1" latinLnBrk="0" hangingPunct="1">
        <a:lnSpc>
          <a:spcPct val="90000"/>
        </a:lnSpc>
        <a:spcBef>
          <a:spcPts val="317"/>
        </a:spcBef>
        <a:buFont typeface="Arial" panose="020B0604020202020204" pitchFamily="34" charset="0"/>
        <a:buChar char="•"/>
        <a:defRPr sz="1140" kern="1200">
          <a:solidFill>
            <a:schemeClr val="tx1"/>
          </a:solidFill>
          <a:latin typeface="+mn-lt"/>
          <a:ea typeface="+mn-ea"/>
          <a:cs typeface="+mn-cs"/>
        </a:defRPr>
      </a:lvl7pPr>
      <a:lvl8pPr marL="2171586" indent="-144772" algn="l" defTabSz="579090" rtl="0" eaLnBrk="1" latinLnBrk="0" hangingPunct="1">
        <a:lnSpc>
          <a:spcPct val="90000"/>
        </a:lnSpc>
        <a:spcBef>
          <a:spcPts val="317"/>
        </a:spcBef>
        <a:buFont typeface="Arial" panose="020B0604020202020204" pitchFamily="34" charset="0"/>
        <a:buChar char="•"/>
        <a:defRPr sz="1140" kern="1200">
          <a:solidFill>
            <a:schemeClr val="tx1"/>
          </a:solidFill>
          <a:latin typeface="+mn-lt"/>
          <a:ea typeface="+mn-ea"/>
          <a:cs typeface="+mn-cs"/>
        </a:defRPr>
      </a:lvl8pPr>
      <a:lvl9pPr marL="2461130" indent="-144772" algn="l" defTabSz="579090" rtl="0" eaLnBrk="1" latinLnBrk="0" hangingPunct="1">
        <a:lnSpc>
          <a:spcPct val="90000"/>
        </a:lnSpc>
        <a:spcBef>
          <a:spcPts val="317"/>
        </a:spcBef>
        <a:buFont typeface="Arial" panose="020B0604020202020204" pitchFamily="34" charset="0"/>
        <a:buChar char="•"/>
        <a:defRPr sz="11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9090" rtl="0" eaLnBrk="1" latinLnBrk="0" hangingPunct="1">
        <a:defRPr sz="1140" kern="1200">
          <a:solidFill>
            <a:schemeClr val="tx1"/>
          </a:solidFill>
          <a:latin typeface="+mn-lt"/>
          <a:ea typeface="+mn-ea"/>
          <a:cs typeface="+mn-cs"/>
        </a:defRPr>
      </a:lvl1pPr>
      <a:lvl2pPr marL="289545" algn="l" defTabSz="579090" rtl="0" eaLnBrk="1" latinLnBrk="0" hangingPunct="1">
        <a:defRPr sz="1140" kern="1200">
          <a:solidFill>
            <a:schemeClr val="tx1"/>
          </a:solidFill>
          <a:latin typeface="+mn-lt"/>
          <a:ea typeface="+mn-ea"/>
          <a:cs typeface="+mn-cs"/>
        </a:defRPr>
      </a:lvl2pPr>
      <a:lvl3pPr marL="579090" algn="l" defTabSz="579090" rtl="0" eaLnBrk="1" latinLnBrk="0" hangingPunct="1">
        <a:defRPr sz="1140" kern="1200">
          <a:solidFill>
            <a:schemeClr val="tx1"/>
          </a:solidFill>
          <a:latin typeface="+mn-lt"/>
          <a:ea typeface="+mn-ea"/>
          <a:cs typeface="+mn-cs"/>
        </a:defRPr>
      </a:lvl3pPr>
      <a:lvl4pPr marL="868634" algn="l" defTabSz="579090" rtl="0" eaLnBrk="1" latinLnBrk="0" hangingPunct="1">
        <a:defRPr sz="1140" kern="1200">
          <a:solidFill>
            <a:schemeClr val="tx1"/>
          </a:solidFill>
          <a:latin typeface="+mn-lt"/>
          <a:ea typeface="+mn-ea"/>
          <a:cs typeface="+mn-cs"/>
        </a:defRPr>
      </a:lvl4pPr>
      <a:lvl5pPr marL="1158179" algn="l" defTabSz="579090" rtl="0" eaLnBrk="1" latinLnBrk="0" hangingPunct="1">
        <a:defRPr sz="1140" kern="1200">
          <a:solidFill>
            <a:schemeClr val="tx1"/>
          </a:solidFill>
          <a:latin typeface="+mn-lt"/>
          <a:ea typeface="+mn-ea"/>
          <a:cs typeface="+mn-cs"/>
        </a:defRPr>
      </a:lvl5pPr>
      <a:lvl6pPr marL="1447724" algn="l" defTabSz="579090" rtl="0" eaLnBrk="1" latinLnBrk="0" hangingPunct="1">
        <a:defRPr sz="1140" kern="1200">
          <a:solidFill>
            <a:schemeClr val="tx1"/>
          </a:solidFill>
          <a:latin typeface="+mn-lt"/>
          <a:ea typeface="+mn-ea"/>
          <a:cs typeface="+mn-cs"/>
        </a:defRPr>
      </a:lvl6pPr>
      <a:lvl7pPr marL="1737269" algn="l" defTabSz="579090" rtl="0" eaLnBrk="1" latinLnBrk="0" hangingPunct="1">
        <a:defRPr sz="1140" kern="1200">
          <a:solidFill>
            <a:schemeClr val="tx1"/>
          </a:solidFill>
          <a:latin typeface="+mn-lt"/>
          <a:ea typeface="+mn-ea"/>
          <a:cs typeface="+mn-cs"/>
        </a:defRPr>
      </a:lvl7pPr>
      <a:lvl8pPr marL="2026813" algn="l" defTabSz="579090" rtl="0" eaLnBrk="1" latinLnBrk="0" hangingPunct="1">
        <a:defRPr sz="1140" kern="1200">
          <a:solidFill>
            <a:schemeClr val="tx1"/>
          </a:solidFill>
          <a:latin typeface="+mn-lt"/>
          <a:ea typeface="+mn-ea"/>
          <a:cs typeface="+mn-cs"/>
        </a:defRPr>
      </a:lvl8pPr>
      <a:lvl9pPr marL="2316358" algn="l" defTabSz="579090" rtl="0" eaLnBrk="1" latinLnBrk="0" hangingPunct="1">
        <a:defRPr sz="11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4261" y="1328707"/>
            <a:ext cx="5823283" cy="2319267"/>
          </a:xfrm>
        </p:spPr>
        <p:txBody>
          <a:bodyPr>
            <a:normAutofit/>
          </a:bodyPr>
          <a:lstStyle/>
          <a:p>
            <a:r>
              <a:rPr lang="en-US" sz="1600" dirty="0" smtClean="0"/>
              <a:t>Text Box-Insert Text Here</a:t>
            </a:r>
            <a:br>
              <a:rPr lang="en-US" sz="1600" dirty="0" smtClean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/>
              <a:t/>
            </a:r>
            <a:br>
              <a:rPr lang="en-US" sz="1600" dirty="0"/>
            </a:b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2289599" y="3745265"/>
            <a:ext cx="2243900" cy="296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28" dirty="0">
                <a:latin typeface="Arial Black" panose="020B0A04020102020204" pitchFamily="34" charset="0"/>
              </a:rPr>
              <a:t>GO </a:t>
            </a:r>
            <a:r>
              <a:rPr lang="en-US" sz="1328" dirty="0" smtClean="0">
                <a:latin typeface="Arial Black" panose="020B0A04020102020204" pitchFamily="34" charset="0"/>
              </a:rPr>
              <a:t>PENNSBURY</a:t>
            </a:r>
            <a:r>
              <a:rPr lang="en-US" sz="1328" dirty="0" smtClean="0">
                <a:latin typeface="Arial Black" panose="020B0A04020102020204" pitchFamily="34" charset="0"/>
              </a:rPr>
              <a:t>!!</a:t>
            </a:r>
            <a:endParaRPr lang="en-US" sz="1328" dirty="0">
              <a:latin typeface="Arial Black" panose="020B0A04020102020204" pitchFamily="34" charset="0"/>
            </a:endParaRPr>
          </a:p>
        </p:txBody>
      </p:sp>
      <p:sp>
        <p:nvSpPr>
          <p:cNvPr id="5" name="AutoShape 4" descr="Image result for pennsbury falcons logo"/>
          <p:cNvSpPr>
            <a:spLocks noChangeAspect="1" noChangeArrowheads="1"/>
          </p:cNvSpPr>
          <p:nvPr/>
        </p:nvSpPr>
        <p:spPr bwMode="auto">
          <a:xfrm>
            <a:off x="1956417" y="214640"/>
            <a:ext cx="126474" cy="126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37942" tIns="18971" rIns="37942" bIns="18971" numCol="1" anchor="t" anchorCtr="0" compatLnSpc="1">
            <a:prstTxWarp prst="textNoShape">
              <a:avLst/>
            </a:prstTxWarp>
          </a:bodyPr>
          <a:lstStyle/>
          <a:p>
            <a:endParaRPr lang="en-US" sz="512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0"/>
            <a:ext cx="0" cy="434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0" y="0"/>
            <a:ext cx="6629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629400" y="0"/>
            <a:ext cx="0" cy="434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0" y="4343400"/>
            <a:ext cx="6629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9945930">
            <a:off x="-15763" y="-44430"/>
            <a:ext cx="1277088" cy="12224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1691" y="116731"/>
            <a:ext cx="996781" cy="103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82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Text Box-Insert Text Here        </vt:lpstr>
    </vt:vector>
  </TitlesOfParts>
  <Company>Produban CORP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Vereb, Daniel</dc:creator>
  <cp:lastModifiedBy>Vereb, Daniel</cp:lastModifiedBy>
  <cp:revision>14</cp:revision>
  <cp:lastPrinted>2019-07-18T18:36:47Z</cp:lastPrinted>
  <dcterms:created xsi:type="dcterms:W3CDTF">2019-07-16T16:04:48Z</dcterms:created>
  <dcterms:modified xsi:type="dcterms:W3CDTF">2019-07-18T18:58:12Z</dcterms:modified>
</cp:coreProperties>
</file>